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9-48E4-9006-DB42FC200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64409436"/>
        <c:axId val="40444235"/>
        <c:axId val="0"/>
      </c:bar3DChart>
      <c:catAx>
        <c:axId val="6440943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40444235"/>
        <c:crosses val="autoZero"/>
        <c:auto val="1"/>
        <c:lblAlgn val="ctr"/>
        <c:lblOffset val="100"/>
        <c:noMultiLvlLbl val="0"/>
      </c:catAx>
      <c:valAx>
        <c:axId val="4044423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64409436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34-42AD-B85B-532AA3930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93970697"/>
        <c:axId val="58145459"/>
        <c:axId val="0"/>
      </c:bar3DChart>
      <c:catAx>
        <c:axId val="9397069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58145459"/>
        <c:crosses val="autoZero"/>
        <c:auto val="1"/>
        <c:lblAlgn val="ctr"/>
        <c:lblOffset val="100"/>
        <c:noMultiLvlLbl val="0"/>
      </c:catAx>
      <c:valAx>
        <c:axId val="5814545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9397069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0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9D5A4E-CBFE-414F-8E17-12A6C2CB349A}"/>
              </a:ext>
            </a:extLst>
          </p:cNvPr>
          <p:cNvSpPr txBox="1"/>
          <p:nvPr/>
        </p:nvSpPr>
        <p:spPr>
          <a:xfrm>
            <a:off x="385487" y="386500"/>
            <a:ext cx="2703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DECISION TREES IN ACADEMIC SUCCES IN SABER PRO</a:t>
            </a:r>
            <a:endParaRPr lang="en-US" sz="36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  <a:p>
            <a:endParaRPr lang="es-CO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56280" y="336600"/>
            <a:ext cx="24030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8640" y="190080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Miguel Angel</a:t>
            </a:r>
          </a:p>
          <a:p>
            <a:pPr algn="ctr">
              <a:lnSpc>
                <a:spcPct val="100000"/>
              </a:lnSpc>
            </a:pPr>
            <a:r>
              <a:rPr lang="en-US" sz="2200" spc="-1" dirty="0">
                <a:solidFill>
                  <a:srgbClr val="001E33"/>
                </a:solidFill>
                <a:latin typeface="Arial"/>
              </a:rPr>
              <a:t>Zapata</a:t>
            </a:r>
            <a:endParaRPr lang="en-US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Santiago</a:t>
            </a:r>
          </a:p>
          <a:p>
            <a:pPr algn="ctr">
              <a:lnSpc>
                <a:spcPct val="100000"/>
              </a:lnSpc>
            </a:pPr>
            <a:r>
              <a:rPr lang="en-US" sz="2200" spc="-1" dirty="0">
                <a:solidFill>
                  <a:srgbClr val="001E33"/>
                </a:solidFill>
                <a:latin typeface="Arial"/>
              </a:rPr>
              <a:t>Ochoa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9" name="CustomShape 16"/>
          <p:cNvSpPr/>
          <p:nvPr/>
        </p:nvSpPr>
        <p:spPr>
          <a:xfrm>
            <a:off x="9692640" y="855720"/>
            <a:ext cx="21150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                           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   /proyecto/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sochoac1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2" name="Imagen 11" descr="Un hombre sonriendo&#10;&#10;Descripción generada automáticamente">
            <a:extLst>
              <a:ext uri="{FF2B5EF4-FFF2-40B4-BE49-F238E27FC236}">
                <a16:creationId xmlns:a16="http://schemas.microsoft.com/office/drawing/2014/main" id="{2613FACC-4820-41BE-882C-45D27367A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80" y="1900800"/>
            <a:ext cx="2106635" cy="2193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n 13" descr="Persona con lentes sonriendo&#10;&#10;Descripción generada automáticamente">
            <a:extLst>
              <a:ext uri="{FF2B5EF4-FFF2-40B4-BE49-F238E27FC236}">
                <a16:creationId xmlns:a16="http://schemas.microsoft.com/office/drawing/2014/main" id="{0C621420-319D-4BCE-9061-3177492C8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" y="1900800"/>
            <a:ext cx="2102400" cy="21938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</TotalTime>
  <Words>756</Words>
  <Application>Microsoft Office PowerPoint</Application>
  <PresentationFormat>Panorámica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Symbol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Quimica123456 Ciencia Fisica</cp:lastModifiedBy>
  <cp:revision>27</cp:revision>
  <dcterms:created xsi:type="dcterms:W3CDTF">2020-06-26T14:36:07Z</dcterms:created>
  <dcterms:modified xsi:type="dcterms:W3CDTF">2020-08-16T19:43:39Z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